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AFDE09-E223-4EFC-A348-10484966D0C7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C8CDBF3-DE3B-4A80-94FC-469AD7762DBB}">
      <dgm:prSet phldrT="[Текст]"/>
      <dgm:spPr/>
      <dgm:t>
        <a:bodyPr/>
        <a:lstStyle/>
        <a:p>
          <a:r>
            <a:rPr lang="ru-RU" dirty="0" smtClean="0"/>
            <a:t>благоприятные особенности мотивации в подростковом возрасте.</a:t>
          </a:r>
          <a:endParaRPr lang="ru-RU" dirty="0"/>
        </a:p>
      </dgm:t>
    </dgm:pt>
    <dgm:pt modelId="{2097CDA5-2FF5-4172-A29A-6357C9850AAD}" type="parTrans" cxnId="{C68EEBF1-8700-4437-A0E7-114227B4DF45}">
      <dgm:prSet/>
      <dgm:spPr/>
      <dgm:t>
        <a:bodyPr/>
        <a:lstStyle/>
        <a:p>
          <a:endParaRPr lang="ru-RU"/>
        </a:p>
      </dgm:t>
    </dgm:pt>
    <dgm:pt modelId="{8434D70A-549E-4580-9226-73E4473688E7}" type="sibTrans" cxnId="{C68EEBF1-8700-4437-A0E7-114227B4DF45}">
      <dgm:prSet/>
      <dgm:spPr/>
      <dgm:t>
        <a:bodyPr/>
        <a:lstStyle/>
        <a:p>
          <a:endParaRPr lang="ru-RU"/>
        </a:p>
      </dgm:t>
    </dgm:pt>
    <dgm:pt modelId="{0EDE97CB-CB65-4D8E-AF0F-AF4AAF11252B}">
      <dgm:prSet/>
      <dgm:spPr/>
      <dgm:t>
        <a:bodyPr/>
        <a:lstStyle/>
        <a:p>
          <a:r>
            <a:rPr lang="ru-RU" smtClean="0"/>
            <a:t>стремление подростка к самостоя­тельности; </a:t>
          </a:r>
          <a:endParaRPr lang="ru-RU"/>
        </a:p>
      </dgm:t>
    </dgm:pt>
    <dgm:pt modelId="{BD26CA82-E2EA-4657-98D1-2AB5419EA2EB}" type="parTrans" cxnId="{A6594624-5ED5-432D-B033-9654F831EFDA}">
      <dgm:prSet/>
      <dgm:spPr/>
      <dgm:t>
        <a:bodyPr/>
        <a:lstStyle/>
        <a:p>
          <a:endParaRPr lang="ru-RU"/>
        </a:p>
      </dgm:t>
    </dgm:pt>
    <dgm:pt modelId="{BA0CBD9A-BED9-4423-92D9-7AACF9589BE9}" type="sibTrans" cxnId="{A6594624-5ED5-432D-B033-9654F831EFDA}">
      <dgm:prSet/>
      <dgm:spPr/>
      <dgm:t>
        <a:bodyPr/>
        <a:lstStyle/>
        <a:p>
          <a:endParaRPr lang="ru-RU"/>
        </a:p>
      </dgm:t>
    </dgm:pt>
    <dgm:pt modelId="{EEDA350E-B151-47C6-8FF6-86007F911D66}">
      <dgm:prSet/>
      <dgm:spPr/>
      <dgm:t>
        <a:bodyPr/>
        <a:lstStyle/>
        <a:p>
          <a:r>
            <a:rPr lang="ru-RU" smtClean="0"/>
            <a:t>общая активность, готовность включаться в различные виды деятельнос­ти совместно со взрослыми и сверстниками</a:t>
          </a:r>
          <a:endParaRPr lang="ru-RU"/>
        </a:p>
      </dgm:t>
    </dgm:pt>
    <dgm:pt modelId="{B745BB1C-C5A0-4C46-9177-66CF412D222D}" type="parTrans" cxnId="{051AC02A-AE7B-4293-B29A-8D332FE11D6B}">
      <dgm:prSet/>
      <dgm:spPr/>
      <dgm:t>
        <a:bodyPr/>
        <a:lstStyle/>
        <a:p>
          <a:endParaRPr lang="ru-RU"/>
        </a:p>
      </dgm:t>
    </dgm:pt>
    <dgm:pt modelId="{EA3B3412-0C7B-4B58-B983-3FD47D2A5774}" type="sibTrans" cxnId="{051AC02A-AE7B-4293-B29A-8D332FE11D6B}">
      <dgm:prSet/>
      <dgm:spPr/>
      <dgm:t>
        <a:bodyPr/>
        <a:lstStyle/>
        <a:p>
          <a:endParaRPr lang="ru-RU"/>
        </a:p>
      </dgm:t>
    </dgm:pt>
    <dgm:pt modelId="{F2231C5E-ECCB-409E-95FA-12278B778080}">
      <dgm:prSet/>
      <dgm:spPr/>
      <dgm:t>
        <a:bodyPr/>
        <a:lstStyle/>
        <a:p>
          <a:r>
            <a:rPr lang="ru-RU" smtClean="0"/>
            <a:t>«потребность во взрослости» </a:t>
          </a:r>
          <a:endParaRPr lang="ru-RU"/>
        </a:p>
      </dgm:t>
    </dgm:pt>
    <dgm:pt modelId="{5EAD3FF1-61E2-43AD-AD45-649B7D344839}" type="parTrans" cxnId="{2A13FDD6-FD33-4509-907C-35FE50F2C7CC}">
      <dgm:prSet/>
      <dgm:spPr/>
      <dgm:t>
        <a:bodyPr/>
        <a:lstStyle/>
        <a:p>
          <a:endParaRPr lang="ru-RU"/>
        </a:p>
      </dgm:t>
    </dgm:pt>
    <dgm:pt modelId="{23142914-7C6E-471C-9ED1-70B317C22DE7}" type="sibTrans" cxnId="{2A13FDD6-FD33-4509-907C-35FE50F2C7CC}">
      <dgm:prSet/>
      <dgm:spPr/>
      <dgm:t>
        <a:bodyPr/>
        <a:lstStyle/>
        <a:p>
          <a:endParaRPr lang="ru-RU"/>
        </a:p>
      </dgm:t>
    </dgm:pt>
    <dgm:pt modelId="{68498C29-932E-4CE4-AF94-5CB3F37B204E}">
      <dgm:prSet/>
      <dgm:spPr/>
      <dgm:t>
        <a:bodyPr/>
        <a:lstStyle/>
        <a:p>
          <a:r>
            <a:rPr lang="ru-RU" smtClean="0"/>
            <a:t>стремление подрос­тка на основе мнения другого человека (сверстника, учителя) осознать себя как личность</a:t>
          </a:r>
          <a:endParaRPr lang="ru-RU"/>
        </a:p>
      </dgm:t>
    </dgm:pt>
    <dgm:pt modelId="{B36D9D6E-DADA-4BF3-8664-82B8DD6EBAC5}" type="parTrans" cxnId="{382EF68E-5279-4708-9159-758688288A86}">
      <dgm:prSet/>
      <dgm:spPr/>
      <dgm:t>
        <a:bodyPr/>
        <a:lstStyle/>
        <a:p>
          <a:endParaRPr lang="ru-RU"/>
        </a:p>
      </dgm:t>
    </dgm:pt>
    <dgm:pt modelId="{967B487E-1F64-4997-9098-CC12381358B9}" type="sibTrans" cxnId="{382EF68E-5279-4708-9159-758688288A86}">
      <dgm:prSet/>
      <dgm:spPr/>
      <dgm:t>
        <a:bodyPr/>
        <a:lstStyle/>
        <a:p>
          <a:endParaRPr lang="ru-RU"/>
        </a:p>
      </dgm:t>
    </dgm:pt>
    <dgm:pt modelId="{270376FF-39C0-4802-A6FD-8AC0CE189A1F}">
      <dgm:prSet/>
      <dgm:spPr/>
      <dgm:t>
        <a:bodyPr/>
        <a:lstStyle/>
        <a:p>
          <a:r>
            <a:rPr lang="ru-RU" smtClean="0"/>
            <a:t>особая восприимчивость подрос­тка к усвоению норм поведения взрослого человека; </a:t>
          </a:r>
          <a:endParaRPr lang="ru-RU"/>
        </a:p>
      </dgm:t>
    </dgm:pt>
    <dgm:pt modelId="{E19B58AE-7E61-4C07-BF96-940045AE55AD}" type="parTrans" cxnId="{264D63D2-376C-4457-A2F7-67F7FC8E1565}">
      <dgm:prSet/>
      <dgm:spPr/>
      <dgm:t>
        <a:bodyPr/>
        <a:lstStyle/>
        <a:p>
          <a:endParaRPr lang="ru-RU"/>
        </a:p>
      </dgm:t>
    </dgm:pt>
    <dgm:pt modelId="{1EB73C18-9589-466F-B491-1DFE0BF65707}" type="sibTrans" cxnId="{264D63D2-376C-4457-A2F7-67F7FC8E1565}">
      <dgm:prSet/>
      <dgm:spPr/>
      <dgm:t>
        <a:bodyPr/>
        <a:lstStyle/>
        <a:p>
          <a:endParaRPr lang="ru-RU"/>
        </a:p>
      </dgm:t>
    </dgm:pt>
    <dgm:pt modelId="{5482D004-D10B-4F1C-938B-75760F29B652}">
      <dgm:prSet/>
      <dgm:spPr/>
      <dgm:t>
        <a:bodyPr/>
        <a:lstStyle/>
        <a:p>
          <a:r>
            <a:rPr lang="ru-RU" smtClean="0"/>
            <a:t>определенность и устойчивость интересов</a:t>
          </a:r>
          <a:endParaRPr lang="ru-RU"/>
        </a:p>
      </dgm:t>
    </dgm:pt>
    <dgm:pt modelId="{AC41C252-360B-4FB1-B508-B61EDF0FA819}" type="parTrans" cxnId="{649FF731-8DF5-4524-AE7A-F9D39C46F9AA}">
      <dgm:prSet/>
      <dgm:spPr/>
      <dgm:t>
        <a:bodyPr/>
        <a:lstStyle/>
        <a:p>
          <a:endParaRPr lang="ru-RU"/>
        </a:p>
      </dgm:t>
    </dgm:pt>
    <dgm:pt modelId="{93236D4E-6A1B-4503-8C32-F2D69D9A2267}" type="sibTrans" cxnId="{649FF731-8DF5-4524-AE7A-F9D39C46F9AA}">
      <dgm:prSet/>
      <dgm:spPr/>
      <dgm:t>
        <a:bodyPr/>
        <a:lstStyle/>
        <a:p>
          <a:endParaRPr lang="ru-RU"/>
        </a:p>
      </dgm:t>
    </dgm:pt>
    <dgm:pt modelId="{3F89DD3D-A08B-43E2-B4C3-F5C3F4F782A7}" type="pres">
      <dgm:prSet presAssocID="{2DAFDE09-E223-4EFC-A348-10484966D0C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1E744D-A013-4C8B-8BF4-85CB5F0D22D6}" type="pres">
      <dgm:prSet presAssocID="{DC8CDBF3-DE3B-4A80-94FC-469AD7762DBB}" presName="centerShape" presStyleLbl="node0" presStyleIdx="0" presStyleCnt="1"/>
      <dgm:spPr/>
      <dgm:t>
        <a:bodyPr/>
        <a:lstStyle/>
        <a:p>
          <a:endParaRPr lang="ru-RU"/>
        </a:p>
      </dgm:t>
    </dgm:pt>
    <dgm:pt modelId="{90A28095-84F5-4A74-8D89-C883B7B31079}" type="pres">
      <dgm:prSet presAssocID="{B745BB1C-C5A0-4C46-9177-66CF412D222D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D6FA7C22-541B-4699-B9ED-A6093C5B3ADA}" type="pres">
      <dgm:prSet presAssocID="{EEDA350E-B151-47C6-8FF6-86007F911D6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432C6-8DFC-4864-A80F-F0A3F000D5E7}" type="pres">
      <dgm:prSet presAssocID="{BD26CA82-E2EA-4657-98D1-2AB5419EA2EB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04940BB9-2CEF-4634-A534-7C74A715CB47}" type="pres">
      <dgm:prSet presAssocID="{0EDE97CB-CB65-4D8E-AF0F-AF4AAF11252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125939-FF1F-4677-B62E-BE209FA80ADB}" type="pres">
      <dgm:prSet presAssocID="{AC41C252-360B-4FB1-B508-B61EDF0FA819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8F357150-99FF-4CFA-B76A-EEF66421B8C1}" type="pres">
      <dgm:prSet presAssocID="{5482D004-D10B-4F1C-938B-75760F29B65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CB184-058A-481C-B806-90541FF8E7D1}" type="pres">
      <dgm:prSet presAssocID="{E19B58AE-7E61-4C07-BF96-940045AE55AD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9285AD5A-42FB-454E-B91D-42C391158A10}" type="pres">
      <dgm:prSet presAssocID="{270376FF-39C0-4802-A6FD-8AC0CE189A1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E2F4DD-14AF-4FDD-B02C-4CE391DBD9BA}" type="pres">
      <dgm:prSet presAssocID="{B36D9D6E-DADA-4BF3-8664-82B8DD6EBAC5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B1B130DD-8D82-4081-A7F6-C9EC447D7D0C}" type="pres">
      <dgm:prSet presAssocID="{68498C29-932E-4CE4-AF94-5CB3F37B204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255527-2ED7-4DF6-90A6-2951F9B64119}" type="pres">
      <dgm:prSet presAssocID="{5EAD3FF1-61E2-43AD-AD45-649B7D344839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6C7125F4-1BDD-4CA1-9D7A-6F501556834A}" type="pres">
      <dgm:prSet presAssocID="{F2231C5E-ECCB-409E-95FA-12278B77808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100589-45DB-49CE-B34E-49CE04513959}" type="presOf" srcId="{68498C29-932E-4CE4-AF94-5CB3F37B204E}" destId="{B1B130DD-8D82-4081-A7F6-C9EC447D7D0C}" srcOrd="0" destOrd="0" presId="urn:microsoft.com/office/officeart/2005/8/layout/radial4"/>
    <dgm:cxn modelId="{051AC02A-AE7B-4293-B29A-8D332FE11D6B}" srcId="{DC8CDBF3-DE3B-4A80-94FC-469AD7762DBB}" destId="{EEDA350E-B151-47C6-8FF6-86007F911D66}" srcOrd="0" destOrd="0" parTransId="{B745BB1C-C5A0-4C46-9177-66CF412D222D}" sibTransId="{EA3B3412-0C7B-4B58-B983-3FD47D2A5774}"/>
    <dgm:cxn modelId="{B40A31E8-60C1-4EF8-8F03-7AD4C41A56B3}" type="presOf" srcId="{2DAFDE09-E223-4EFC-A348-10484966D0C7}" destId="{3F89DD3D-A08B-43E2-B4C3-F5C3F4F782A7}" srcOrd="0" destOrd="0" presId="urn:microsoft.com/office/officeart/2005/8/layout/radial4"/>
    <dgm:cxn modelId="{649FF731-8DF5-4524-AE7A-F9D39C46F9AA}" srcId="{DC8CDBF3-DE3B-4A80-94FC-469AD7762DBB}" destId="{5482D004-D10B-4F1C-938B-75760F29B652}" srcOrd="2" destOrd="0" parTransId="{AC41C252-360B-4FB1-B508-B61EDF0FA819}" sibTransId="{93236D4E-6A1B-4503-8C32-F2D69D9A2267}"/>
    <dgm:cxn modelId="{CBA9A96E-0AE2-4D84-BFAF-9DCD055CE6A7}" type="presOf" srcId="{0EDE97CB-CB65-4D8E-AF0F-AF4AAF11252B}" destId="{04940BB9-2CEF-4634-A534-7C74A715CB47}" srcOrd="0" destOrd="0" presId="urn:microsoft.com/office/officeart/2005/8/layout/radial4"/>
    <dgm:cxn modelId="{991F5C93-617A-469A-A1D4-37F20C799DB0}" type="presOf" srcId="{AC41C252-360B-4FB1-B508-B61EDF0FA819}" destId="{ED125939-FF1F-4677-B62E-BE209FA80ADB}" srcOrd="0" destOrd="0" presId="urn:microsoft.com/office/officeart/2005/8/layout/radial4"/>
    <dgm:cxn modelId="{11EC1152-4659-42C5-921B-D54972E5D035}" type="presOf" srcId="{F2231C5E-ECCB-409E-95FA-12278B778080}" destId="{6C7125F4-1BDD-4CA1-9D7A-6F501556834A}" srcOrd="0" destOrd="0" presId="urn:microsoft.com/office/officeart/2005/8/layout/radial4"/>
    <dgm:cxn modelId="{D685A2A4-E256-4B60-BB96-8BB0233CF5D1}" type="presOf" srcId="{E19B58AE-7E61-4C07-BF96-940045AE55AD}" destId="{E19CB184-058A-481C-B806-90541FF8E7D1}" srcOrd="0" destOrd="0" presId="urn:microsoft.com/office/officeart/2005/8/layout/radial4"/>
    <dgm:cxn modelId="{56D603AD-E766-46AF-AEAA-2B2E326028D4}" type="presOf" srcId="{EEDA350E-B151-47C6-8FF6-86007F911D66}" destId="{D6FA7C22-541B-4699-B9ED-A6093C5B3ADA}" srcOrd="0" destOrd="0" presId="urn:microsoft.com/office/officeart/2005/8/layout/radial4"/>
    <dgm:cxn modelId="{382EF68E-5279-4708-9159-758688288A86}" srcId="{DC8CDBF3-DE3B-4A80-94FC-469AD7762DBB}" destId="{68498C29-932E-4CE4-AF94-5CB3F37B204E}" srcOrd="4" destOrd="0" parTransId="{B36D9D6E-DADA-4BF3-8664-82B8DD6EBAC5}" sibTransId="{967B487E-1F64-4997-9098-CC12381358B9}"/>
    <dgm:cxn modelId="{6EF34089-8DFB-4128-AC48-794EB278BCAF}" type="presOf" srcId="{270376FF-39C0-4802-A6FD-8AC0CE189A1F}" destId="{9285AD5A-42FB-454E-B91D-42C391158A10}" srcOrd="0" destOrd="0" presId="urn:microsoft.com/office/officeart/2005/8/layout/radial4"/>
    <dgm:cxn modelId="{BE291440-F8EA-4484-954A-5154C91720B9}" type="presOf" srcId="{5EAD3FF1-61E2-43AD-AD45-649B7D344839}" destId="{E3255527-2ED7-4DF6-90A6-2951F9B64119}" srcOrd="0" destOrd="0" presId="urn:microsoft.com/office/officeart/2005/8/layout/radial4"/>
    <dgm:cxn modelId="{2A13FDD6-FD33-4509-907C-35FE50F2C7CC}" srcId="{DC8CDBF3-DE3B-4A80-94FC-469AD7762DBB}" destId="{F2231C5E-ECCB-409E-95FA-12278B778080}" srcOrd="5" destOrd="0" parTransId="{5EAD3FF1-61E2-43AD-AD45-649B7D344839}" sibTransId="{23142914-7C6E-471C-9ED1-70B317C22DE7}"/>
    <dgm:cxn modelId="{C68EEBF1-8700-4437-A0E7-114227B4DF45}" srcId="{2DAFDE09-E223-4EFC-A348-10484966D0C7}" destId="{DC8CDBF3-DE3B-4A80-94FC-469AD7762DBB}" srcOrd="0" destOrd="0" parTransId="{2097CDA5-2FF5-4172-A29A-6357C9850AAD}" sibTransId="{8434D70A-549E-4580-9226-73E4473688E7}"/>
    <dgm:cxn modelId="{A6594624-5ED5-432D-B033-9654F831EFDA}" srcId="{DC8CDBF3-DE3B-4A80-94FC-469AD7762DBB}" destId="{0EDE97CB-CB65-4D8E-AF0F-AF4AAF11252B}" srcOrd="1" destOrd="0" parTransId="{BD26CA82-E2EA-4657-98D1-2AB5419EA2EB}" sibTransId="{BA0CBD9A-BED9-4423-92D9-7AACF9589BE9}"/>
    <dgm:cxn modelId="{0A483AAB-02E2-4B41-AC18-5E79DB016D0D}" type="presOf" srcId="{BD26CA82-E2EA-4657-98D1-2AB5419EA2EB}" destId="{976432C6-8DFC-4864-A80F-F0A3F000D5E7}" srcOrd="0" destOrd="0" presId="urn:microsoft.com/office/officeart/2005/8/layout/radial4"/>
    <dgm:cxn modelId="{5C4675E9-DF81-47D0-8818-52E29A16A043}" type="presOf" srcId="{5482D004-D10B-4F1C-938B-75760F29B652}" destId="{8F357150-99FF-4CFA-B76A-EEF66421B8C1}" srcOrd="0" destOrd="0" presId="urn:microsoft.com/office/officeart/2005/8/layout/radial4"/>
    <dgm:cxn modelId="{3DE1D016-932E-4D60-9BF8-9003009DFD94}" type="presOf" srcId="{DC8CDBF3-DE3B-4A80-94FC-469AD7762DBB}" destId="{441E744D-A013-4C8B-8BF4-85CB5F0D22D6}" srcOrd="0" destOrd="0" presId="urn:microsoft.com/office/officeart/2005/8/layout/radial4"/>
    <dgm:cxn modelId="{4969A05E-D025-4C70-9AC4-A5BA71E8D17B}" type="presOf" srcId="{B745BB1C-C5A0-4C46-9177-66CF412D222D}" destId="{90A28095-84F5-4A74-8D89-C883B7B31079}" srcOrd="0" destOrd="0" presId="urn:microsoft.com/office/officeart/2005/8/layout/radial4"/>
    <dgm:cxn modelId="{264D63D2-376C-4457-A2F7-67F7FC8E1565}" srcId="{DC8CDBF3-DE3B-4A80-94FC-469AD7762DBB}" destId="{270376FF-39C0-4802-A6FD-8AC0CE189A1F}" srcOrd="3" destOrd="0" parTransId="{E19B58AE-7E61-4C07-BF96-940045AE55AD}" sibTransId="{1EB73C18-9589-466F-B491-1DFE0BF65707}"/>
    <dgm:cxn modelId="{2C3EA3EF-48AA-463B-B70B-DC58B23C6094}" type="presOf" srcId="{B36D9D6E-DADA-4BF3-8664-82B8DD6EBAC5}" destId="{ADE2F4DD-14AF-4FDD-B02C-4CE391DBD9BA}" srcOrd="0" destOrd="0" presId="urn:microsoft.com/office/officeart/2005/8/layout/radial4"/>
    <dgm:cxn modelId="{40DE7BDE-97DA-4848-A642-BEAA4729E1B9}" type="presParOf" srcId="{3F89DD3D-A08B-43E2-B4C3-F5C3F4F782A7}" destId="{441E744D-A013-4C8B-8BF4-85CB5F0D22D6}" srcOrd="0" destOrd="0" presId="urn:microsoft.com/office/officeart/2005/8/layout/radial4"/>
    <dgm:cxn modelId="{D0D05428-4171-4E09-8BEB-58351E26F911}" type="presParOf" srcId="{3F89DD3D-A08B-43E2-B4C3-F5C3F4F782A7}" destId="{90A28095-84F5-4A74-8D89-C883B7B31079}" srcOrd="1" destOrd="0" presId="urn:microsoft.com/office/officeart/2005/8/layout/radial4"/>
    <dgm:cxn modelId="{10AC874B-C0B3-42D8-A72E-5035BD63BB0E}" type="presParOf" srcId="{3F89DD3D-A08B-43E2-B4C3-F5C3F4F782A7}" destId="{D6FA7C22-541B-4699-B9ED-A6093C5B3ADA}" srcOrd="2" destOrd="0" presId="urn:microsoft.com/office/officeart/2005/8/layout/radial4"/>
    <dgm:cxn modelId="{3BCB679C-1A1C-4F03-AA9C-C58D31028B33}" type="presParOf" srcId="{3F89DD3D-A08B-43E2-B4C3-F5C3F4F782A7}" destId="{976432C6-8DFC-4864-A80F-F0A3F000D5E7}" srcOrd="3" destOrd="0" presId="urn:microsoft.com/office/officeart/2005/8/layout/radial4"/>
    <dgm:cxn modelId="{09E32644-2973-4902-AE12-A1FB3BE2F7FB}" type="presParOf" srcId="{3F89DD3D-A08B-43E2-B4C3-F5C3F4F782A7}" destId="{04940BB9-2CEF-4634-A534-7C74A715CB47}" srcOrd="4" destOrd="0" presId="urn:microsoft.com/office/officeart/2005/8/layout/radial4"/>
    <dgm:cxn modelId="{D3F84CB0-5A38-4C79-B877-EA909D1BF245}" type="presParOf" srcId="{3F89DD3D-A08B-43E2-B4C3-F5C3F4F782A7}" destId="{ED125939-FF1F-4677-B62E-BE209FA80ADB}" srcOrd="5" destOrd="0" presId="urn:microsoft.com/office/officeart/2005/8/layout/radial4"/>
    <dgm:cxn modelId="{2C4FF404-2396-4967-8CFD-D5BFE8A2BFF6}" type="presParOf" srcId="{3F89DD3D-A08B-43E2-B4C3-F5C3F4F782A7}" destId="{8F357150-99FF-4CFA-B76A-EEF66421B8C1}" srcOrd="6" destOrd="0" presId="urn:microsoft.com/office/officeart/2005/8/layout/radial4"/>
    <dgm:cxn modelId="{C712C2E1-91AB-4F51-AE61-22E70F4B124C}" type="presParOf" srcId="{3F89DD3D-A08B-43E2-B4C3-F5C3F4F782A7}" destId="{E19CB184-058A-481C-B806-90541FF8E7D1}" srcOrd="7" destOrd="0" presId="urn:microsoft.com/office/officeart/2005/8/layout/radial4"/>
    <dgm:cxn modelId="{D3614C57-82C8-4B71-9590-7003F98D0485}" type="presParOf" srcId="{3F89DD3D-A08B-43E2-B4C3-F5C3F4F782A7}" destId="{9285AD5A-42FB-454E-B91D-42C391158A10}" srcOrd="8" destOrd="0" presId="urn:microsoft.com/office/officeart/2005/8/layout/radial4"/>
    <dgm:cxn modelId="{8E21DA05-217D-49DE-B1A2-B59B38FC3A68}" type="presParOf" srcId="{3F89DD3D-A08B-43E2-B4C3-F5C3F4F782A7}" destId="{ADE2F4DD-14AF-4FDD-B02C-4CE391DBD9BA}" srcOrd="9" destOrd="0" presId="urn:microsoft.com/office/officeart/2005/8/layout/radial4"/>
    <dgm:cxn modelId="{1F743AF4-CBC8-444B-BD1A-E523B4D31BCF}" type="presParOf" srcId="{3F89DD3D-A08B-43E2-B4C3-F5C3F4F782A7}" destId="{B1B130DD-8D82-4081-A7F6-C9EC447D7D0C}" srcOrd="10" destOrd="0" presId="urn:microsoft.com/office/officeart/2005/8/layout/radial4"/>
    <dgm:cxn modelId="{B2329E51-2389-4848-B744-4A529A9380CC}" type="presParOf" srcId="{3F89DD3D-A08B-43E2-B4C3-F5C3F4F782A7}" destId="{E3255527-2ED7-4DF6-90A6-2951F9B64119}" srcOrd="11" destOrd="0" presId="urn:microsoft.com/office/officeart/2005/8/layout/radial4"/>
    <dgm:cxn modelId="{C7C31B8B-7915-4DF4-A3B5-D1716A596C86}" type="presParOf" srcId="{3F89DD3D-A08B-43E2-B4C3-F5C3F4F782A7}" destId="{6C7125F4-1BDD-4CA1-9D7A-6F501556834A}" srcOrd="12" destOrd="0" presId="urn:microsoft.com/office/officeart/2005/8/layout/radial4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87E29F-A39C-4D68-9E94-48D340B634D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5304FDCC-B403-402B-8986-51591860E028}">
      <dgm:prSet phldrT="[Текст]"/>
      <dgm:spPr/>
      <dgm:t>
        <a:bodyPr/>
        <a:lstStyle/>
        <a:p>
          <a:r>
            <a:rPr lang="ru-RU" dirty="0" smtClean="0"/>
            <a:t>Воспитывает привычку</a:t>
          </a:r>
          <a:endParaRPr lang="ru-RU" dirty="0"/>
        </a:p>
      </dgm:t>
    </dgm:pt>
    <dgm:pt modelId="{74EDD799-3F72-4166-BFF9-1A58F6190BD8}" type="parTrans" cxnId="{CD4ACF6D-ACA4-4E5E-A09C-79C35AAC0D59}">
      <dgm:prSet/>
      <dgm:spPr/>
      <dgm:t>
        <a:bodyPr/>
        <a:lstStyle/>
        <a:p>
          <a:endParaRPr lang="ru-RU"/>
        </a:p>
      </dgm:t>
    </dgm:pt>
    <dgm:pt modelId="{B0939D12-F10E-4459-8920-1187E160AFC0}" type="sibTrans" cxnId="{CD4ACF6D-ACA4-4E5E-A09C-79C35AAC0D59}">
      <dgm:prSet/>
      <dgm:spPr/>
      <dgm:t>
        <a:bodyPr/>
        <a:lstStyle/>
        <a:p>
          <a:endParaRPr lang="ru-RU"/>
        </a:p>
      </dgm:t>
    </dgm:pt>
    <dgm:pt modelId="{692E4167-66E4-4DCF-85A8-C43B63A57CB7}">
      <dgm:prSet phldrT="[Текст]"/>
      <dgm:spPr/>
      <dgm:t>
        <a:bodyPr/>
        <a:lstStyle/>
        <a:p>
          <a:r>
            <a:rPr lang="ru-RU" dirty="0" smtClean="0"/>
            <a:t>воспитывает активность и самостоятельность</a:t>
          </a:r>
          <a:endParaRPr lang="ru-RU" dirty="0"/>
        </a:p>
      </dgm:t>
    </dgm:pt>
    <dgm:pt modelId="{929030F3-D313-4539-AA1D-9A60EBD24F70}" type="parTrans" cxnId="{6368B19D-D337-4FDA-AB82-2E86963B43EE}">
      <dgm:prSet/>
      <dgm:spPr/>
      <dgm:t>
        <a:bodyPr/>
        <a:lstStyle/>
        <a:p>
          <a:endParaRPr lang="ru-RU"/>
        </a:p>
      </dgm:t>
    </dgm:pt>
    <dgm:pt modelId="{F860826B-6934-4E40-984F-8F13D91CAE10}" type="sibTrans" cxnId="{6368B19D-D337-4FDA-AB82-2E86963B43EE}">
      <dgm:prSet/>
      <dgm:spPr/>
      <dgm:t>
        <a:bodyPr/>
        <a:lstStyle/>
        <a:p>
          <a:endParaRPr lang="ru-RU"/>
        </a:p>
      </dgm:t>
    </dgm:pt>
    <dgm:pt modelId="{DC166DAD-3864-4DD9-B2CD-7CC39054105F}">
      <dgm:prSet/>
      <dgm:spPr/>
      <dgm:t>
        <a:bodyPr/>
        <a:lstStyle/>
        <a:p>
          <a:r>
            <a:rPr lang="ru-RU" dirty="0" smtClean="0"/>
            <a:t>потребность</a:t>
          </a:r>
          <a:endParaRPr lang="ru-RU" dirty="0"/>
        </a:p>
      </dgm:t>
    </dgm:pt>
    <dgm:pt modelId="{88DAAB9B-3F63-4F80-A779-A8EC72D0697C}" type="parTrans" cxnId="{C35BE402-C059-4CD3-80B9-9CF0DB24C633}">
      <dgm:prSet/>
      <dgm:spPr/>
      <dgm:t>
        <a:bodyPr/>
        <a:lstStyle/>
        <a:p>
          <a:endParaRPr lang="ru-RU"/>
        </a:p>
      </dgm:t>
    </dgm:pt>
    <dgm:pt modelId="{BB59C38F-1177-4B75-A250-F82725EEF71E}" type="sibTrans" cxnId="{C35BE402-C059-4CD3-80B9-9CF0DB24C633}">
      <dgm:prSet/>
      <dgm:spPr/>
      <dgm:t>
        <a:bodyPr/>
        <a:lstStyle/>
        <a:p>
          <a:endParaRPr lang="ru-RU"/>
        </a:p>
      </dgm:t>
    </dgm:pt>
    <dgm:pt modelId="{90FAE257-1E21-4E82-8E99-F918772BCBD7}">
      <dgm:prSet/>
      <dgm:spPr/>
      <dgm:t>
        <a:bodyPr/>
        <a:lstStyle/>
        <a:p>
          <a:r>
            <a:rPr lang="ru-RU" smtClean="0"/>
            <a:t>Желание и интерес</a:t>
          </a:r>
          <a:endParaRPr lang="ru-RU"/>
        </a:p>
      </dgm:t>
    </dgm:pt>
    <dgm:pt modelId="{4DED2FA9-4194-4212-A94C-26E25F8B4A76}" type="parTrans" cxnId="{1203C4C2-8922-4CF6-941D-18A452DA586D}">
      <dgm:prSet/>
      <dgm:spPr/>
      <dgm:t>
        <a:bodyPr/>
        <a:lstStyle/>
        <a:p>
          <a:endParaRPr lang="ru-RU"/>
        </a:p>
      </dgm:t>
    </dgm:pt>
    <dgm:pt modelId="{CB6828BE-9A84-4607-9B44-110DEF1F1DE0}" type="sibTrans" cxnId="{1203C4C2-8922-4CF6-941D-18A452DA586D}">
      <dgm:prSet/>
      <dgm:spPr/>
      <dgm:t>
        <a:bodyPr/>
        <a:lstStyle/>
        <a:p>
          <a:endParaRPr lang="ru-RU"/>
        </a:p>
      </dgm:t>
    </dgm:pt>
    <dgm:pt modelId="{B402DB12-E2A9-43D6-B331-DA45AFFF1761}">
      <dgm:prSet/>
      <dgm:spPr/>
      <dgm:t>
        <a:bodyPr/>
        <a:lstStyle/>
        <a:p>
          <a:r>
            <a:rPr lang="ru-RU" smtClean="0"/>
            <a:t>Начало работы в одно и то же время</a:t>
          </a:r>
          <a:endParaRPr lang="ru-RU"/>
        </a:p>
      </dgm:t>
    </dgm:pt>
    <dgm:pt modelId="{4301830E-D0D8-4116-A1A2-A6D86B134D4C}" type="parTrans" cxnId="{72484C3E-BB61-4D67-960F-8C2D35400797}">
      <dgm:prSet/>
      <dgm:spPr/>
      <dgm:t>
        <a:bodyPr/>
        <a:lstStyle/>
        <a:p>
          <a:endParaRPr lang="ru-RU"/>
        </a:p>
      </dgm:t>
    </dgm:pt>
    <dgm:pt modelId="{8C31C275-1D67-4CC7-880A-06A8AC683056}" type="sibTrans" cxnId="{72484C3E-BB61-4D67-960F-8C2D35400797}">
      <dgm:prSet/>
      <dgm:spPr/>
      <dgm:t>
        <a:bodyPr/>
        <a:lstStyle/>
        <a:p>
          <a:endParaRPr lang="ru-RU"/>
        </a:p>
      </dgm:t>
    </dgm:pt>
    <dgm:pt modelId="{9B361378-20C4-461A-B47A-217DF7D939E0}" type="pres">
      <dgm:prSet presAssocID="{0787E29F-A39C-4D68-9E94-48D340B634D7}" presName="linearFlow" presStyleCnt="0">
        <dgm:presLayoutVars>
          <dgm:resizeHandles val="exact"/>
        </dgm:presLayoutVars>
      </dgm:prSet>
      <dgm:spPr/>
    </dgm:pt>
    <dgm:pt modelId="{34C27893-4710-43BE-82FB-73C232DC68E5}" type="pres">
      <dgm:prSet presAssocID="{B402DB12-E2A9-43D6-B331-DA45AFFF1761}" presName="node" presStyleLbl="node1" presStyleIdx="0" presStyleCnt="5" custLinFactNeighborX="3135" custLinFactNeighborY="3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E60A8-CCE3-4872-80B4-6FE6A19331DC}" type="pres">
      <dgm:prSet presAssocID="{8C31C275-1D67-4CC7-880A-06A8AC683056}" presName="sibTrans" presStyleLbl="sibTrans2D1" presStyleIdx="0" presStyleCnt="4"/>
      <dgm:spPr/>
      <dgm:t>
        <a:bodyPr/>
        <a:lstStyle/>
        <a:p>
          <a:endParaRPr lang="ru-RU"/>
        </a:p>
      </dgm:t>
    </dgm:pt>
    <dgm:pt modelId="{F1ABD763-168B-42A2-B7C6-3F4F732F2EBD}" type="pres">
      <dgm:prSet presAssocID="{8C31C275-1D67-4CC7-880A-06A8AC683056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D2B561A-4207-44D9-B1F9-72F28CD6B0C3}" type="pres">
      <dgm:prSet presAssocID="{5304FDCC-B403-402B-8986-51591860E028}" presName="node" presStyleLbl="node1" presStyleIdx="1" presStyleCnt="5" custLinFactNeighborX="3135" custLinFactNeighborY="60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36F97-4909-4E19-AAB9-905F08D567DF}" type="pres">
      <dgm:prSet presAssocID="{B0939D12-F10E-4459-8920-1187E160AFC0}" presName="sibTrans" presStyleLbl="sibTrans2D1" presStyleIdx="1" presStyleCnt="4" custLinFactNeighborX="3122" custLinFactNeighborY="-8519"/>
      <dgm:spPr/>
      <dgm:t>
        <a:bodyPr/>
        <a:lstStyle/>
        <a:p>
          <a:endParaRPr lang="ru-RU"/>
        </a:p>
      </dgm:t>
    </dgm:pt>
    <dgm:pt modelId="{DD60EA2F-68BE-4E10-B549-9443F4E417D8}" type="pres">
      <dgm:prSet presAssocID="{B0939D12-F10E-4459-8920-1187E160AFC0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7808F29C-6A44-4E97-B492-C592AB2EADB2}" type="pres">
      <dgm:prSet presAssocID="{90FAE257-1E21-4E82-8E99-F918772BCBD7}" presName="node" presStyleLbl="node1" presStyleIdx="2" presStyleCnt="5" custLinFactY="36580" custLinFactNeighborX="54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55F022-A10F-4642-A5A3-78C60642CA92}" type="pres">
      <dgm:prSet presAssocID="{CB6828BE-9A84-4607-9B44-110DEF1F1DE0}" presName="sibTrans" presStyleLbl="sibTrans2D1" presStyleIdx="2" presStyleCnt="4" custScaleX="114035" custLinFactNeighborX="1238" custLinFactNeighborY="7759"/>
      <dgm:spPr/>
      <dgm:t>
        <a:bodyPr/>
        <a:lstStyle/>
        <a:p>
          <a:endParaRPr lang="ru-RU"/>
        </a:p>
      </dgm:t>
    </dgm:pt>
    <dgm:pt modelId="{CF8D6E09-02C5-46FA-BAA6-094DA4C79C5E}" type="pres">
      <dgm:prSet presAssocID="{CB6828BE-9A84-4607-9B44-110DEF1F1DE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FEB9D876-29AC-4D64-9A78-ED3FF9E3DE4D}" type="pres">
      <dgm:prSet presAssocID="{DC166DAD-3864-4DD9-B2CD-7CC39054105F}" presName="node" presStyleLbl="node1" presStyleIdx="3" presStyleCnt="5" custLinFactY="92987" custLinFactNeighborX="73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2B443-280E-4960-9F10-269A200A6DEE}" type="pres">
      <dgm:prSet presAssocID="{BB59C38F-1177-4B75-A250-F82725EEF71E}" presName="sibTrans" presStyleLbl="sibTrans2D1" presStyleIdx="3" presStyleCnt="4" custAng="19293539" custLinFactX="-35966" custLinFactY="-100000" custLinFactNeighborX="-100000" custLinFactNeighborY="-130922"/>
      <dgm:spPr/>
      <dgm:t>
        <a:bodyPr/>
        <a:lstStyle/>
        <a:p>
          <a:endParaRPr lang="ru-RU"/>
        </a:p>
      </dgm:t>
    </dgm:pt>
    <dgm:pt modelId="{5569AB86-735E-4BA4-9A80-4E3CB16346AD}" type="pres">
      <dgm:prSet presAssocID="{BB59C38F-1177-4B75-A250-F82725EEF71E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96241941-0E63-48FD-9B9A-46B7D73833DE}" type="pres">
      <dgm:prSet presAssocID="{692E4167-66E4-4DCF-85A8-C43B63A57CB7}" presName="node" presStyleLbl="node1" presStyleIdx="4" presStyleCnt="5" custLinFactNeighborX="-72092" custLinFactNeighborY="-14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F18727-DAF0-4779-8C90-FF4C53C5BE59}" type="presOf" srcId="{B0939D12-F10E-4459-8920-1187E160AFC0}" destId="{B2B36F97-4909-4E19-AAB9-905F08D567DF}" srcOrd="0" destOrd="0" presId="urn:microsoft.com/office/officeart/2005/8/layout/process2"/>
    <dgm:cxn modelId="{72484C3E-BB61-4D67-960F-8C2D35400797}" srcId="{0787E29F-A39C-4D68-9E94-48D340B634D7}" destId="{B402DB12-E2A9-43D6-B331-DA45AFFF1761}" srcOrd="0" destOrd="0" parTransId="{4301830E-D0D8-4116-A1A2-A6D86B134D4C}" sibTransId="{8C31C275-1D67-4CC7-880A-06A8AC683056}"/>
    <dgm:cxn modelId="{6368B19D-D337-4FDA-AB82-2E86963B43EE}" srcId="{0787E29F-A39C-4D68-9E94-48D340B634D7}" destId="{692E4167-66E4-4DCF-85A8-C43B63A57CB7}" srcOrd="4" destOrd="0" parTransId="{929030F3-D313-4539-AA1D-9A60EBD24F70}" sibTransId="{F860826B-6934-4E40-984F-8F13D91CAE10}"/>
    <dgm:cxn modelId="{1BCCDD0C-359C-470C-842A-83EB6CF85BAD}" type="presOf" srcId="{DC166DAD-3864-4DD9-B2CD-7CC39054105F}" destId="{FEB9D876-29AC-4D64-9A78-ED3FF9E3DE4D}" srcOrd="0" destOrd="0" presId="urn:microsoft.com/office/officeart/2005/8/layout/process2"/>
    <dgm:cxn modelId="{885861CB-772C-4E7F-A52B-EF55783468DB}" type="presOf" srcId="{5304FDCC-B403-402B-8986-51591860E028}" destId="{0D2B561A-4207-44D9-B1F9-72F28CD6B0C3}" srcOrd="0" destOrd="0" presId="urn:microsoft.com/office/officeart/2005/8/layout/process2"/>
    <dgm:cxn modelId="{33662947-0444-4DE2-AEAB-E83963AA603F}" type="presOf" srcId="{B0939D12-F10E-4459-8920-1187E160AFC0}" destId="{DD60EA2F-68BE-4E10-B549-9443F4E417D8}" srcOrd="1" destOrd="0" presId="urn:microsoft.com/office/officeart/2005/8/layout/process2"/>
    <dgm:cxn modelId="{E054AEC1-C707-4129-B50C-CD71CE8B4C9B}" type="presOf" srcId="{90FAE257-1E21-4E82-8E99-F918772BCBD7}" destId="{7808F29C-6A44-4E97-B492-C592AB2EADB2}" srcOrd="0" destOrd="0" presId="urn:microsoft.com/office/officeart/2005/8/layout/process2"/>
    <dgm:cxn modelId="{0F249512-D369-4D54-8411-B19B1EFB3065}" type="presOf" srcId="{CB6828BE-9A84-4607-9B44-110DEF1F1DE0}" destId="{CF8D6E09-02C5-46FA-BAA6-094DA4C79C5E}" srcOrd="1" destOrd="0" presId="urn:microsoft.com/office/officeart/2005/8/layout/process2"/>
    <dgm:cxn modelId="{4DF21368-A797-44BF-9F05-88DB458CE88F}" type="presOf" srcId="{BB59C38F-1177-4B75-A250-F82725EEF71E}" destId="{EDB2B443-280E-4960-9F10-269A200A6DEE}" srcOrd="0" destOrd="0" presId="urn:microsoft.com/office/officeart/2005/8/layout/process2"/>
    <dgm:cxn modelId="{CA3F87CF-72D0-4F05-9D7E-E49A4FA4D500}" type="presOf" srcId="{BB59C38F-1177-4B75-A250-F82725EEF71E}" destId="{5569AB86-735E-4BA4-9A80-4E3CB16346AD}" srcOrd="1" destOrd="0" presId="urn:microsoft.com/office/officeart/2005/8/layout/process2"/>
    <dgm:cxn modelId="{A55BAAC1-13C6-4F42-9691-3EED61904B07}" type="presOf" srcId="{CB6828BE-9A84-4607-9B44-110DEF1F1DE0}" destId="{8C55F022-A10F-4642-A5A3-78C60642CA92}" srcOrd="0" destOrd="0" presId="urn:microsoft.com/office/officeart/2005/8/layout/process2"/>
    <dgm:cxn modelId="{060725D3-92AA-4DB2-AB3E-2DE11AE52E3B}" type="presOf" srcId="{8C31C275-1D67-4CC7-880A-06A8AC683056}" destId="{754E60A8-CCE3-4872-80B4-6FE6A19331DC}" srcOrd="0" destOrd="0" presId="urn:microsoft.com/office/officeart/2005/8/layout/process2"/>
    <dgm:cxn modelId="{CD4ACF6D-ACA4-4E5E-A09C-79C35AAC0D59}" srcId="{0787E29F-A39C-4D68-9E94-48D340B634D7}" destId="{5304FDCC-B403-402B-8986-51591860E028}" srcOrd="1" destOrd="0" parTransId="{74EDD799-3F72-4166-BFF9-1A58F6190BD8}" sibTransId="{B0939D12-F10E-4459-8920-1187E160AFC0}"/>
    <dgm:cxn modelId="{C35BE402-C059-4CD3-80B9-9CF0DB24C633}" srcId="{0787E29F-A39C-4D68-9E94-48D340B634D7}" destId="{DC166DAD-3864-4DD9-B2CD-7CC39054105F}" srcOrd="3" destOrd="0" parTransId="{88DAAB9B-3F63-4F80-A779-A8EC72D0697C}" sibTransId="{BB59C38F-1177-4B75-A250-F82725EEF71E}"/>
    <dgm:cxn modelId="{E2310149-8F0C-4225-A76C-54DF9E1E40C8}" type="presOf" srcId="{0787E29F-A39C-4D68-9E94-48D340B634D7}" destId="{9B361378-20C4-461A-B47A-217DF7D939E0}" srcOrd="0" destOrd="0" presId="urn:microsoft.com/office/officeart/2005/8/layout/process2"/>
    <dgm:cxn modelId="{8B2DD3DA-A3EC-4540-8888-E47F5D4D4973}" type="presOf" srcId="{B402DB12-E2A9-43D6-B331-DA45AFFF1761}" destId="{34C27893-4710-43BE-82FB-73C232DC68E5}" srcOrd="0" destOrd="0" presId="urn:microsoft.com/office/officeart/2005/8/layout/process2"/>
    <dgm:cxn modelId="{8D39F4B0-2787-4652-94F4-217506864FBF}" type="presOf" srcId="{692E4167-66E4-4DCF-85A8-C43B63A57CB7}" destId="{96241941-0E63-48FD-9B9A-46B7D73833DE}" srcOrd="0" destOrd="0" presId="urn:microsoft.com/office/officeart/2005/8/layout/process2"/>
    <dgm:cxn modelId="{1203C4C2-8922-4CF6-941D-18A452DA586D}" srcId="{0787E29F-A39C-4D68-9E94-48D340B634D7}" destId="{90FAE257-1E21-4E82-8E99-F918772BCBD7}" srcOrd="2" destOrd="0" parTransId="{4DED2FA9-4194-4212-A94C-26E25F8B4A76}" sibTransId="{CB6828BE-9A84-4607-9B44-110DEF1F1DE0}"/>
    <dgm:cxn modelId="{B85701E9-128D-450B-A767-B3EF50D8C3D2}" type="presOf" srcId="{8C31C275-1D67-4CC7-880A-06A8AC683056}" destId="{F1ABD763-168B-42A2-B7C6-3F4F732F2EBD}" srcOrd="1" destOrd="0" presId="urn:microsoft.com/office/officeart/2005/8/layout/process2"/>
    <dgm:cxn modelId="{42A8140E-AA00-4171-B4CD-3554B2178CDC}" type="presParOf" srcId="{9B361378-20C4-461A-B47A-217DF7D939E0}" destId="{34C27893-4710-43BE-82FB-73C232DC68E5}" srcOrd="0" destOrd="0" presId="urn:microsoft.com/office/officeart/2005/8/layout/process2"/>
    <dgm:cxn modelId="{B1219ECA-5ACF-4038-B031-037612FCC8F0}" type="presParOf" srcId="{9B361378-20C4-461A-B47A-217DF7D939E0}" destId="{754E60A8-CCE3-4872-80B4-6FE6A19331DC}" srcOrd="1" destOrd="0" presId="urn:microsoft.com/office/officeart/2005/8/layout/process2"/>
    <dgm:cxn modelId="{4D027AD4-1E48-472B-8818-9C0A84E3735C}" type="presParOf" srcId="{754E60A8-CCE3-4872-80B4-6FE6A19331DC}" destId="{F1ABD763-168B-42A2-B7C6-3F4F732F2EBD}" srcOrd="0" destOrd="0" presId="urn:microsoft.com/office/officeart/2005/8/layout/process2"/>
    <dgm:cxn modelId="{F2B9A6F6-F4A1-43EA-A920-74523E2F1028}" type="presParOf" srcId="{9B361378-20C4-461A-B47A-217DF7D939E0}" destId="{0D2B561A-4207-44D9-B1F9-72F28CD6B0C3}" srcOrd="2" destOrd="0" presId="urn:microsoft.com/office/officeart/2005/8/layout/process2"/>
    <dgm:cxn modelId="{CE6FBA84-C03C-4EFE-9933-EC4215C8D7DD}" type="presParOf" srcId="{9B361378-20C4-461A-B47A-217DF7D939E0}" destId="{B2B36F97-4909-4E19-AAB9-905F08D567DF}" srcOrd="3" destOrd="0" presId="urn:microsoft.com/office/officeart/2005/8/layout/process2"/>
    <dgm:cxn modelId="{4C21469F-DF78-4851-A94C-AE356A5DF159}" type="presParOf" srcId="{B2B36F97-4909-4E19-AAB9-905F08D567DF}" destId="{DD60EA2F-68BE-4E10-B549-9443F4E417D8}" srcOrd="0" destOrd="0" presId="urn:microsoft.com/office/officeart/2005/8/layout/process2"/>
    <dgm:cxn modelId="{38CF4107-6FB3-4437-9053-6FAD4E34771A}" type="presParOf" srcId="{9B361378-20C4-461A-B47A-217DF7D939E0}" destId="{7808F29C-6A44-4E97-B492-C592AB2EADB2}" srcOrd="4" destOrd="0" presId="urn:microsoft.com/office/officeart/2005/8/layout/process2"/>
    <dgm:cxn modelId="{4DB4D116-1EF1-4D4E-98D7-C7C9B594A9E2}" type="presParOf" srcId="{9B361378-20C4-461A-B47A-217DF7D939E0}" destId="{8C55F022-A10F-4642-A5A3-78C60642CA92}" srcOrd="5" destOrd="0" presId="urn:microsoft.com/office/officeart/2005/8/layout/process2"/>
    <dgm:cxn modelId="{36045035-F718-467B-B9C7-E9CDE2755579}" type="presParOf" srcId="{8C55F022-A10F-4642-A5A3-78C60642CA92}" destId="{CF8D6E09-02C5-46FA-BAA6-094DA4C79C5E}" srcOrd="0" destOrd="0" presId="urn:microsoft.com/office/officeart/2005/8/layout/process2"/>
    <dgm:cxn modelId="{E9ACC70B-700F-4CE9-8D03-93BF551E32C0}" type="presParOf" srcId="{9B361378-20C4-461A-B47A-217DF7D939E0}" destId="{FEB9D876-29AC-4D64-9A78-ED3FF9E3DE4D}" srcOrd="6" destOrd="0" presId="urn:microsoft.com/office/officeart/2005/8/layout/process2"/>
    <dgm:cxn modelId="{73B7F309-296B-41EE-AAE2-76A27911DAF8}" type="presParOf" srcId="{9B361378-20C4-461A-B47A-217DF7D939E0}" destId="{EDB2B443-280E-4960-9F10-269A200A6DEE}" srcOrd="7" destOrd="0" presId="urn:microsoft.com/office/officeart/2005/8/layout/process2"/>
    <dgm:cxn modelId="{21038DE7-36A8-48FE-8CEA-F68C95B7A380}" type="presParOf" srcId="{EDB2B443-280E-4960-9F10-269A200A6DEE}" destId="{5569AB86-735E-4BA4-9A80-4E3CB16346AD}" srcOrd="0" destOrd="0" presId="urn:microsoft.com/office/officeart/2005/8/layout/process2"/>
    <dgm:cxn modelId="{8D26A6B9-B130-412A-947A-9CEC145C8344}" type="presParOf" srcId="{9B361378-20C4-461A-B47A-217DF7D939E0}" destId="{96241941-0E63-48FD-9B9A-46B7D73833DE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B804A4-763E-498E-BB65-A4EFFBD79BC7}" type="doc">
      <dgm:prSet loTypeId="urn:microsoft.com/office/officeart/2005/8/layout/lProcess3" loCatId="process" qsTypeId="urn:microsoft.com/office/officeart/2005/8/quickstyle/3d4" qsCatId="3D" csTypeId="urn:microsoft.com/office/officeart/2005/8/colors/accent0_3" csCatId="mainScheme" phldr="1"/>
      <dgm:spPr/>
    </dgm:pt>
    <dgm:pt modelId="{57558578-D95B-4441-B522-CD044AAE0EC1}">
      <dgm:prSet phldrT="[Текст]"/>
      <dgm:spPr/>
      <dgm:t>
        <a:bodyPr/>
        <a:lstStyle/>
        <a:p>
          <a:r>
            <a:rPr lang="ru-RU" dirty="0" smtClean="0"/>
            <a:t>Прочитать задание</a:t>
          </a:r>
          <a:endParaRPr lang="ru-RU" dirty="0"/>
        </a:p>
      </dgm:t>
    </dgm:pt>
    <dgm:pt modelId="{8AD4380F-3983-426C-85F4-C2F8DA0C8EE3}" type="parTrans" cxnId="{8C29339B-6506-42F6-B117-1FC6BD18AA66}">
      <dgm:prSet/>
      <dgm:spPr/>
      <dgm:t>
        <a:bodyPr/>
        <a:lstStyle/>
        <a:p>
          <a:endParaRPr lang="ru-RU"/>
        </a:p>
      </dgm:t>
    </dgm:pt>
    <dgm:pt modelId="{63983454-A201-41C4-B369-7F98FFC6B7A0}" type="sibTrans" cxnId="{8C29339B-6506-42F6-B117-1FC6BD18AA66}">
      <dgm:prSet/>
      <dgm:spPr/>
      <dgm:t>
        <a:bodyPr/>
        <a:lstStyle/>
        <a:p>
          <a:endParaRPr lang="ru-RU"/>
        </a:p>
      </dgm:t>
    </dgm:pt>
    <dgm:pt modelId="{93857089-F4D6-482A-99F3-837B08800DAC}">
      <dgm:prSet phldrT="[Текст]"/>
      <dgm:spPr/>
      <dgm:t>
        <a:bodyPr/>
        <a:lstStyle/>
        <a:p>
          <a:r>
            <a:rPr lang="ru-RU" dirty="0" smtClean="0"/>
            <a:t>посмотреть похожее упражнение в тетради(найти в классной работе)</a:t>
          </a:r>
          <a:endParaRPr lang="ru-RU" dirty="0"/>
        </a:p>
      </dgm:t>
    </dgm:pt>
    <dgm:pt modelId="{56AAD0DD-32FF-4B6F-8220-76042E294019}" type="parTrans" cxnId="{66A43C3E-7586-4CB4-9D2A-C5290E507947}">
      <dgm:prSet/>
      <dgm:spPr/>
      <dgm:t>
        <a:bodyPr/>
        <a:lstStyle/>
        <a:p>
          <a:endParaRPr lang="ru-RU"/>
        </a:p>
      </dgm:t>
    </dgm:pt>
    <dgm:pt modelId="{56B3A225-DA57-4040-B97A-2C8507FE6037}" type="sibTrans" cxnId="{66A43C3E-7586-4CB4-9D2A-C5290E507947}">
      <dgm:prSet/>
      <dgm:spPr/>
      <dgm:t>
        <a:bodyPr/>
        <a:lstStyle/>
        <a:p>
          <a:endParaRPr lang="ru-RU"/>
        </a:p>
      </dgm:t>
    </dgm:pt>
    <dgm:pt modelId="{58BE3109-E9F7-4CF9-8816-F83BA683EB08}">
      <dgm:prSet phldrT="[Текст]"/>
      <dgm:spPr/>
      <dgm:t>
        <a:bodyPr/>
        <a:lstStyle/>
        <a:p>
          <a:r>
            <a:rPr lang="ru-RU" dirty="0" smtClean="0"/>
            <a:t>проверить</a:t>
          </a:r>
          <a:endParaRPr lang="ru-RU" dirty="0"/>
        </a:p>
      </dgm:t>
    </dgm:pt>
    <dgm:pt modelId="{9011917C-CB6C-4D09-8B47-EFB8C93C58A7}" type="parTrans" cxnId="{B1649E1A-EB25-4BFD-A72E-723187EE2381}">
      <dgm:prSet/>
      <dgm:spPr/>
      <dgm:t>
        <a:bodyPr/>
        <a:lstStyle/>
        <a:p>
          <a:endParaRPr lang="ru-RU"/>
        </a:p>
      </dgm:t>
    </dgm:pt>
    <dgm:pt modelId="{F8FE6798-FD7C-41E4-B004-84C8F5D02BF6}" type="sibTrans" cxnId="{B1649E1A-EB25-4BFD-A72E-723187EE2381}">
      <dgm:prSet/>
      <dgm:spPr/>
      <dgm:t>
        <a:bodyPr/>
        <a:lstStyle/>
        <a:p>
          <a:endParaRPr lang="ru-RU"/>
        </a:p>
      </dgm:t>
    </dgm:pt>
    <dgm:pt modelId="{E7A2242A-19A9-4631-B04B-4912505EA632}">
      <dgm:prSet/>
      <dgm:spPr/>
      <dgm:t>
        <a:bodyPr/>
        <a:lstStyle/>
        <a:p>
          <a:r>
            <a:rPr lang="ru-RU" dirty="0" smtClean="0"/>
            <a:t>Повторить правило</a:t>
          </a:r>
          <a:endParaRPr lang="ru-RU" dirty="0"/>
        </a:p>
      </dgm:t>
    </dgm:pt>
    <dgm:pt modelId="{71EBF0C9-F32E-4183-B63E-2D7B01ED9EBD}" type="parTrans" cxnId="{A40FE628-0100-469C-9F37-571BCB33EB6E}">
      <dgm:prSet/>
      <dgm:spPr/>
      <dgm:t>
        <a:bodyPr/>
        <a:lstStyle/>
        <a:p>
          <a:endParaRPr lang="ru-RU"/>
        </a:p>
      </dgm:t>
    </dgm:pt>
    <dgm:pt modelId="{1D994FF5-EA56-40EF-A0A8-42F79E469947}" type="sibTrans" cxnId="{A40FE628-0100-469C-9F37-571BCB33EB6E}">
      <dgm:prSet/>
      <dgm:spPr/>
      <dgm:t>
        <a:bodyPr/>
        <a:lstStyle/>
        <a:p>
          <a:endParaRPr lang="ru-RU"/>
        </a:p>
      </dgm:t>
    </dgm:pt>
    <dgm:pt modelId="{A0BAAE1C-EBB4-4CA6-AD76-AD9D0FCDB1BB}">
      <dgm:prSet/>
      <dgm:spPr/>
      <dgm:t>
        <a:bodyPr/>
        <a:lstStyle/>
        <a:p>
          <a:r>
            <a:rPr lang="ru-RU" dirty="0" smtClean="0"/>
            <a:t>записать</a:t>
          </a:r>
          <a:endParaRPr lang="ru-RU" dirty="0"/>
        </a:p>
      </dgm:t>
    </dgm:pt>
    <dgm:pt modelId="{74E66205-5C71-4CB4-966D-7415F391D3AB}" type="parTrans" cxnId="{140D3B03-9F45-40B6-A965-5D698E36B62C}">
      <dgm:prSet/>
      <dgm:spPr/>
      <dgm:t>
        <a:bodyPr/>
        <a:lstStyle/>
        <a:p>
          <a:endParaRPr lang="ru-RU"/>
        </a:p>
      </dgm:t>
    </dgm:pt>
    <dgm:pt modelId="{0A625DB0-1A90-481F-B422-1F809D9AFAD6}" type="sibTrans" cxnId="{140D3B03-9F45-40B6-A965-5D698E36B62C}">
      <dgm:prSet/>
      <dgm:spPr/>
      <dgm:t>
        <a:bodyPr/>
        <a:lstStyle/>
        <a:p>
          <a:endParaRPr lang="ru-RU"/>
        </a:p>
      </dgm:t>
    </dgm:pt>
    <dgm:pt modelId="{7A53B649-C351-4DFA-ABC3-36FD7B0499A7}" type="pres">
      <dgm:prSet presAssocID="{DFB804A4-763E-498E-BB65-A4EFFBD79BC7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927F516E-1F89-4CF3-AA02-C369F94EA11D}" type="pres">
      <dgm:prSet presAssocID="{57558578-D95B-4441-B522-CD044AAE0EC1}" presName="horFlow" presStyleCnt="0"/>
      <dgm:spPr/>
    </dgm:pt>
    <dgm:pt modelId="{654AF488-B574-4135-9B30-8DEE832AB0F2}" type="pres">
      <dgm:prSet presAssocID="{57558578-D95B-4441-B522-CD044AAE0EC1}" presName="bigChev" presStyleLbl="node1" presStyleIdx="0" presStyleCnt="5"/>
      <dgm:spPr/>
      <dgm:t>
        <a:bodyPr/>
        <a:lstStyle/>
        <a:p>
          <a:endParaRPr lang="ru-RU"/>
        </a:p>
      </dgm:t>
    </dgm:pt>
    <dgm:pt modelId="{579B05C1-6ADE-43CC-AF4E-E9D34FC68DC1}" type="pres">
      <dgm:prSet presAssocID="{57558578-D95B-4441-B522-CD044AAE0EC1}" presName="vSp" presStyleCnt="0"/>
      <dgm:spPr/>
    </dgm:pt>
    <dgm:pt modelId="{29E6CEDC-98C5-4CF0-A44C-5F113C977814}" type="pres">
      <dgm:prSet presAssocID="{E7A2242A-19A9-4631-B04B-4912505EA632}" presName="horFlow" presStyleCnt="0"/>
      <dgm:spPr/>
    </dgm:pt>
    <dgm:pt modelId="{8359B46E-48B8-47BF-B550-F0225D852FA1}" type="pres">
      <dgm:prSet presAssocID="{E7A2242A-19A9-4631-B04B-4912505EA632}" presName="bigChev" presStyleLbl="node1" presStyleIdx="1" presStyleCnt="5"/>
      <dgm:spPr/>
      <dgm:t>
        <a:bodyPr/>
        <a:lstStyle/>
        <a:p>
          <a:endParaRPr lang="ru-RU"/>
        </a:p>
      </dgm:t>
    </dgm:pt>
    <dgm:pt modelId="{A9CF78C9-295A-4C74-83C0-F88A93585652}" type="pres">
      <dgm:prSet presAssocID="{E7A2242A-19A9-4631-B04B-4912505EA632}" presName="vSp" presStyleCnt="0"/>
      <dgm:spPr/>
    </dgm:pt>
    <dgm:pt modelId="{CFBB390E-E765-4A82-A0AD-46B5E22BA1D2}" type="pres">
      <dgm:prSet presAssocID="{93857089-F4D6-482A-99F3-837B08800DAC}" presName="horFlow" presStyleCnt="0"/>
      <dgm:spPr/>
    </dgm:pt>
    <dgm:pt modelId="{1E12054A-681C-485F-B34A-92FC0CF52453}" type="pres">
      <dgm:prSet presAssocID="{93857089-F4D6-482A-99F3-837B08800DAC}" presName="bigChev" presStyleLbl="node1" presStyleIdx="2" presStyleCnt="5"/>
      <dgm:spPr/>
      <dgm:t>
        <a:bodyPr/>
        <a:lstStyle/>
        <a:p>
          <a:endParaRPr lang="ru-RU"/>
        </a:p>
      </dgm:t>
    </dgm:pt>
    <dgm:pt modelId="{EA2AD28B-7EE5-48F8-AE4B-33A68DAD212A}" type="pres">
      <dgm:prSet presAssocID="{93857089-F4D6-482A-99F3-837B08800DAC}" presName="vSp" presStyleCnt="0"/>
      <dgm:spPr/>
    </dgm:pt>
    <dgm:pt modelId="{12ADAFA7-7283-4EAE-915F-C59E2606D772}" type="pres">
      <dgm:prSet presAssocID="{A0BAAE1C-EBB4-4CA6-AD76-AD9D0FCDB1BB}" presName="horFlow" presStyleCnt="0"/>
      <dgm:spPr/>
    </dgm:pt>
    <dgm:pt modelId="{043118F7-B8A4-4581-B9B4-ACF3F6BEAF87}" type="pres">
      <dgm:prSet presAssocID="{A0BAAE1C-EBB4-4CA6-AD76-AD9D0FCDB1BB}" presName="bigChev" presStyleLbl="node1" presStyleIdx="3" presStyleCnt="5"/>
      <dgm:spPr/>
      <dgm:t>
        <a:bodyPr/>
        <a:lstStyle/>
        <a:p>
          <a:endParaRPr lang="ru-RU"/>
        </a:p>
      </dgm:t>
    </dgm:pt>
    <dgm:pt modelId="{94722342-D95B-4E57-AD99-987975C74E50}" type="pres">
      <dgm:prSet presAssocID="{A0BAAE1C-EBB4-4CA6-AD76-AD9D0FCDB1BB}" presName="vSp" presStyleCnt="0"/>
      <dgm:spPr/>
    </dgm:pt>
    <dgm:pt modelId="{0394419C-703F-45AD-8B36-92F071EDEC7F}" type="pres">
      <dgm:prSet presAssocID="{58BE3109-E9F7-4CF9-8816-F83BA683EB08}" presName="horFlow" presStyleCnt="0"/>
      <dgm:spPr/>
    </dgm:pt>
    <dgm:pt modelId="{C620CFFA-281A-4685-9BAA-090029C59B70}" type="pres">
      <dgm:prSet presAssocID="{58BE3109-E9F7-4CF9-8816-F83BA683EB08}" presName="bigChev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A40FE628-0100-469C-9F37-571BCB33EB6E}" srcId="{DFB804A4-763E-498E-BB65-A4EFFBD79BC7}" destId="{E7A2242A-19A9-4631-B04B-4912505EA632}" srcOrd="1" destOrd="0" parTransId="{71EBF0C9-F32E-4183-B63E-2D7B01ED9EBD}" sibTransId="{1D994FF5-EA56-40EF-A0A8-42F79E469947}"/>
    <dgm:cxn modelId="{B3B21EDA-0C54-41CD-9F5C-9BF489D148D1}" type="presOf" srcId="{93857089-F4D6-482A-99F3-837B08800DAC}" destId="{1E12054A-681C-485F-B34A-92FC0CF52453}" srcOrd="0" destOrd="0" presId="urn:microsoft.com/office/officeart/2005/8/layout/lProcess3"/>
    <dgm:cxn modelId="{140D3B03-9F45-40B6-A965-5D698E36B62C}" srcId="{DFB804A4-763E-498E-BB65-A4EFFBD79BC7}" destId="{A0BAAE1C-EBB4-4CA6-AD76-AD9D0FCDB1BB}" srcOrd="3" destOrd="0" parTransId="{74E66205-5C71-4CB4-966D-7415F391D3AB}" sibTransId="{0A625DB0-1A90-481F-B422-1F809D9AFAD6}"/>
    <dgm:cxn modelId="{66A43C3E-7586-4CB4-9D2A-C5290E507947}" srcId="{DFB804A4-763E-498E-BB65-A4EFFBD79BC7}" destId="{93857089-F4D6-482A-99F3-837B08800DAC}" srcOrd="2" destOrd="0" parTransId="{56AAD0DD-32FF-4B6F-8220-76042E294019}" sibTransId="{56B3A225-DA57-4040-B97A-2C8507FE6037}"/>
    <dgm:cxn modelId="{41641A6B-194A-4604-93DA-393D257EF696}" type="presOf" srcId="{E7A2242A-19A9-4631-B04B-4912505EA632}" destId="{8359B46E-48B8-47BF-B550-F0225D852FA1}" srcOrd="0" destOrd="0" presId="urn:microsoft.com/office/officeart/2005/8/layout/lProcess3"/>
    <dgm:cxn modelId="{2430C893-4861-411A-9B16-B0C1FADEB30B}" type="presOf" srcId="{57558578-D95B-4441-B522-CD044AAE0EC1}" destId="{654AF488-B574-4135-9B30-8DEE832AB0F2}" srcOrd="0" destOrd="0" presId="urn:microsoft.com/office/officeart/2005/8/layout/lProcess3"/>
    <dgm:cxn modelId="{B1649E1A-EB25-4BFD-A72E-723187EE2381}" srcId="{DFB804A4-763E-498E-BB65-A4EFFBD79BC7}" destId="{58BE3109-E9F7-4CF9-8816-F83BA683EB08}" srcOrd="4" destOrd="0" parTransId="{9011917C-CB6C-4D09-8B47-EFB8C93C58A7}" sibTransId="{F8FE6798-FD7C-41E4-B004-84C8F5D02BF6}"/>
    <dgm:cxn modelId="{69C73960-95E3-4430-8651-4F8929134F0C}" type="presOf" srcId="{DFB804A4-763E-498E-BB65-A4EFFBD79BC7}" destId="{7A53B649-C351-4DFA-ABC3-36FD7B0499A7}" srcOrd="0" destOrd="0" presId="urn:microsoft.com/office/officeart/2005/8/layout/lProcess3"/>
    <dgm:cxn modelId="{8C29339B-6506-42F6-B117-1FC6BD18AA66}" srcId="{DFB804A4-763E-498E-BB65-A4EFFBD79BC7}" destId="{57558578-D95B-4441-B522-CD044AAE0EC1}" srcOrd="0" destOrd="0" parTransId="{8AD4380F-3983-426C-85F4-C2F8DA0C8EE3}" sibTransId="{63983454-A201-41C4-B369-7F98FFC6B7A0}"/>
    <dgm:cxn modelId="{E28DB8EE-A31A-4FB8-BD6A-7C275101EB55}" type="presOf" srcId="{A0BAAE1C-EBB4-4CA6-AD76-AD9D0FCDB1BB}" destId="{043118F7-B8A4-4581-B9B4-ACF3F6BEAF87}" srcOrd="0" destOrd="0" presId="urn:microsoft.com/office/officeart/2005/8/layout/lProcess3"/>
    <dgm:cxn modelId="{F65CE185-B292-4307-938E-44559722495C}" type="presOf" srcId="{58BE3109-E9F7-4CF9-8816-F83BA683EB08}" destId="{C620CFFA-281A-4685-9BAA-090029C59B70}" srcOrd="0" destOrd="0" presId="urn:microsoft.com/office/officeart/2005/8/layout/lProcess3"/>
    <dgm:cxn modelId="{E0FCC68A-6EB9-4788-9576-A9E6E7E35956}" type="presParOf" srcId="{7A53B649-C351-4DFA-ABC3-36FD7B0499A7}" destId="{927F516E-1F89-4CF3-AA02-C369F94EA11D}" srcOrd="0" destOrd="0" presId="urn:microsoft.com/office/officeart/2005/8/layout/lProcess3"/>
    <dgm:cxn modelId="{1D34DFA0-CCA2-419C-926D-C95035A6BE13}" type="presParOf" srcId="{927F516E-1F89-4CF3-AA02-C369F94EA11D}" destId="{654AF488-B574-4135-9B30-8DEE832AB0F2}" srcOrd="0" destOrd="0" presId="urn:microsoft.com/office/officeart/2005/8/layout/lProcess3"/>
    <dgm:cxn modelId="{C7A41786-05BB-4F7C-8AC3-52604403F126}" type="presParOf" srcId="{7A53B649-C351-4DFA-ABC3-36FD7B0499A7}" destId="{579B05C1-6ADE-43CC-AF4E-E9D34FC68DC1}" srcOrd="1" destOrd="0" presId="urn:microsoft.com/office/officeart/2005/8/layout/lProcess3"/>
    <dgm:cxn modelId="{56F563FD-D775-4EFA-8478-0B7CDF0430ED}" type="presParOf" srcId="{7A53B649-C351-4DFA-ABC3-36FD7B0499A7}" destId="{29E6CEDC-98C5-4CF0-A44C-5F113C977814}" srcOrd="2" destOrd="0" presId="urn:microsoft.com/office/officeart/2005/8/layout/lProcess3"/>
    <dgm:cxn modelId="{24EC4D94-CC31-4D25-98D8-550F2A773856}" type="presParOf" srcId="{29E6CEDC-98C5-4CF0-A44C-5F113C977814}" destId="{8359B46E-48B8-47BF-B550-F0225D852FA1}" srcOrd="0" destOrd="0" presId="urn:microsoft.com/office/officeart/2005/8/layout/lProcess3"/>
    <dgm:cxn modelId="{35B71903-89FB-43FA-9891-E655FE9E1FF0}" type="presParOf" srcId="{7A53B649-C351-4DFA-ABC3-36FD7B0499A7}" destId="{A9CF78C9-295A-4C74-83C0-F88A93585652}" srcOrd="3" destOrd="0" presId="urn:microsoft.com/office/officeart/2005/8/layout/lProcess3"/>
    <dgm:cxn modelId="{206BB782-F90A-4F65-AFC5-80940A81695F}" type="presParOf" srcId="{7A53B649-C351-4DFA-ABC3-36FD7B0499A7}" destId="{CFBB390E-E765-4A82-A0AD-46B5E22BA1D2}" srcOrd="4" destOrd="0" presId="urn:microsoft.com/office/officeart/2005/8/layout/lProcess3"/>
    <dgm:cxn modelId="{17C791B9-DFB6-4A57-B019-DCE5F953DB0D}" type="presParOf" srcId="{CFBB390E-E765-4A82-A0AD-46B5E22BA1D2}" destId="{1E12054A-681C-485F-B34A-92FC0CF52453}" srcOrd="0" destOrd="0" presId="urn:microsoft.com/office/officeart/2005/8/layout/lProcess3"/>
    <dgm:cxn modelId="{62BA9E44-94E0-455F-B74E-50F46670C9B8}" type="presParOf" srcId="{7A53B649-C351-4DFA-ABC3-36FD7B0499A7}" destId="{EA2AD28B-7EE5-48F8-AE4B-33A68DAD212A}" srcOrd="5" destOrd="0" presId="urn:microsoft.com/office/officeart/2005/8/layout/lProcess3"/>
    <dgm:cxn modelId="{8C65B1B5-B0E0-45BC-BDFB-DD326FFC477F}" type="presParOf" srcId="{7A53B649-C351-4DFA-ABC3-36FD7B0499A7}" destId="{12ADAFA7-7283-4EAE-915F-C59E2606D772}" srcOrd="6" destOrd="0" presId="urn:microsoft.com/office/officeart/2005/8/layout/lProcess3"/>
    <dgm:cxn modelId="{D49F5C17-73E7-4997-91F0-82A2B4B9CAC9}" type="presParOf" srcId="{12ADAFA7-7283-4EAE-915F-C59E2606D772}" destId="{043118F7-B8A4-4581-B9B4-ACF3F6BEAF87}" srcOrd="0" destOrd="0" presId="urn:microsoft.com/office/officeart/2005/8/layout/lProcess3"/>
    <dgm:cxn modelId="{A53CF905-C73C-44F0-8FB9-765F23B60C73}" type="presParOf" srcId="{7A53B649-C351-4DFA-ABC3-36FD7B0499A7}" destId="{94722342-D95B-4E57-AD99-987975C74E50}" srcOrd="7" destOrd="0" presId="urn:microsoft.com/office/officeart/2005/8/layout/lProcess3"/>
    <dgm:cxn modelId="{05D504C1-44FC-45E1-A6C5-979A9B693A66}" type="presParOf" srcId="{7A53B649-C351-4DFA-ABC3-36FD7B0499A7}" destId="{0394419C-703F-45AD-8B36-92F071EDEC7F}" srcOrd="8" destOrd="0" presId="urn:microsoft.com/office/officeart/2005/8/layout/lProcess3"/>
    <dgm:cxn modelId="{47625678-0B95-490E-BB06-B8ED5CCD17C1}" type="presParOf" srcId="{0394419C-703F-45AD-8B36-92F071EDEC7F}" destId="{C620CFFA-281A-4685-9BAA-090029C59B7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1E744D-A013-4C8B-8BF4-85CB5F0D22D6}">
      <dsp:nvSpPr>
        <dsp:cNvPr id="0" name=""/>
        <dsp:cNvSpPr/>
      </dsp:nvSpPr>
      <dsp:spPr>
        <a:xfrm>
          <a:off x="2824223" y="3350308"/>
          <a:ext cx="2066857" cy="2066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благоприятные особенности мотивации в подростковом возрасте.</a:t>
          </a:r>
          <a:endParaRPr lang="ru-RU" sz="1600" kern="1200" dirty="0"/>
        </a:p>
      </dsp:txBody>
      <dsp:txXfrm>
        <a:off x="2824223" y="3350308"/>
        <a:ext cx="2066857" cy="2066857"/>
      </dsp:txXfrm>
    </dsp:sp>
    <dsp:sp modelId="{90A28095-84F5-4A74-8D89-C883B7B31079}">
      <dsp:nvSpPr>
        <dsp:cNvPr id="0" name=""/>
        <dsp:cNvSpPr/>
      </dsp:nvSpPr>
      <dsp:spPr>
        <a:xfrm rot="10800000">
          <a:off x="724179" y="4089209"/>
          <a:ext cx="1984541" cy="58905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A7C22-541B-4699-B9ED-A6093C5B3ADA}">
      <dsp:nvSpPr>
        <dsp:cNvPr id="0" name=""/>
        <dsp:cNvSpPr/>
      </dsp:nvSpPr>
      <dsp:spPr>
        <a:xfrm>
          <a:off x="779" y="3805016"/>
          <a:ext cx="1446800" cy="11574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общая активность, готовность включаться в различные виды деятельнос­ти совместно со взрослыми и сверстниками</a:t>
          </a:r>
          <a:endParaRPr lang="ru-RU" sz="900" kern="1200"/>
        </a:p>
      </dsp:txBody>
      <dsp:txXfrm>
        <a:off x="779" y="3805016"/>
        <a:ext cx="1446800" cy="1157440"/>
      </dsp:txXfrm>
    </dsp:sp>
    <dsp:sp modelId="{976432C6-8DFC-4864-A80F-F0A3F000D5E7}">
      <dsp:nvSpPr>
        <dsp:cNvPr id="0" name=""/>
        <dsp:cNvSpPr/>
      </dsp:nvSpPr>
      <dsp:spPr>
        <a:xfrm rot="12960000">
          <a:off x="1133112" y="2830642"/>
          <a:ext cx="1984541" cy="58905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3241512"/>
            <a:satOff val="6667"/>
            <a:lumOff val="-5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40BB9-2CEF-4634-A534-7C74A715CB47}">
      <dsp:nvSpPr>
        <dsp:cNvPr id="0" name=""/>
        <dsp:cNvSpPr/>
      </dsp:nvSpPr>
      <dsp:spPr>
        <a:xfrm>
          <a:off x="599219" y="1963207"/>
          <a:ext cx="1446800" cy="1157440"/>
        </a:xfrm>
        <a:prstGeom prst="roundRect">
          <a:avLst>
            <a:gd name="adj" fmla="val 10000"/>
          </a:avLst>
        </a:prstGeom>
        <a:solidFill>
          <a:schemeClr val="accent2">
            <a:hueOff val="-3241512"/>
            <a:satOff val="6667"/>
            <a:lumOff val="-51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стремление подростка к самостоя­тельности; </a:t>
          </a:r>
          <a:endParaRPr lang="ru-RU" sz="900" kern="1200"/>
        </a:p>
      </dsp:txBody>
      <dsp:txXfrm>
        <a:off x="599219" y="1963207"/>
        <a:ext cx="1446800" cy="1157440"/>
      </dsp:txXfrm>
    </dsp:sp>
    <dsp:sp modelId="{ED125939-FF1F-4677-B62E-BE209FA80ADB}">
      <dsp:nvSpPr>
        <dsp:cNvPr id="0" name=""/>
        <dsp:cNvSpPr/>
      </dsp:nvSpPr>
      <dsp:spPr>
        <a:xfrm rot="15120000">
          <a:off x="2203713" y="2052805"/>
          <a:ext cx="1984541" cy="58905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6483024"/>
            <a:satOff val="13334"/>
            <a:lumOff val="-10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357150-99FF-4CFA-B76A-EEF66421B8C1}">
      <dsp:nvSpPr>
        <dsp:cNvPr id="0" name=""/>
        <dsp:cNvSpPr/>
      </dsp:nvSpPr>
      <dsp:spPr>
        <a:xfrm>
          <a:off x="2165955" y="824907"/>
          <a:ext cx="1446800" cy="1157440"/>
        </a:xfrm>
        <a:prstGeom prst="roundRect">
          <a:avLst>
            <a:gd name="adj" fmla="val 10000"/>
          </a:avLst>
        </a:prstGeom>
        <a:solidFill>
          <a:schemeClr val="accent2">
            <a:hueOff val="-6483024"/>
            <a:satOff val="13334"/>
            <a:lumOff val="-102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определенность и устойчивость интересов</a:t>
          </a:r>
          <a:endParaRPr lang="ru-RU" sz="900" kern="1200"/>
        </a:p>
      </dsp:txBody>
      <dsp:txXfrm>
        <a:off x="2165955" y="824907"/>
        <a:ext cx="1446800" cy="1157440"/>
      </dsp:txXfrm>
    </dsp:sp>
    <dsp:sp modelId="{E19CB184-058A-481C-B806-90541FF8E7D1}">
      <dsp:nvSpPr>
        <dsp:cNvPr id="0" name=""/>
        <dsp:cNvSpPr/>
      </dsp:nvSpPr>
      <dsp:spPr>
        <a:xfrm rot="17280000">
          <a:off x="3527049" y="2052805"/>
          <a:ext cx="1984541" cy="58905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9724536"/>
            <a:satOff val="20000"/>
            <a:lumOff val="-1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85AD5A-42FB-454E-B91D-42C391158A10}">
      <dsp:nvSpPr>
        <dsp:cNvPr id="0" name=""/>
        <dsp:cNvSpPr/>
      </dsp:nvSpPr>
      <dsp:spPr>
        <a:xfrm>
          <a:off x="4102548" y="824907"/>
          <a:ext cx="1446800" cy="1157440"/>
        </a:xfrm>
        <a:prstGeom prst="roundRect">
          <a:avLst>
            <a:gd name="adj" fmla="val 10000"/>
          </a:avLst>
        </a:prstGeom>
        <a:solidFill>
          <a:schemeClr val="accent2">
            <a:hueOff val="-9724536"/>
            <a:satOff val="20000"/>
            <a:lumOff val="-152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особая восприимчивость подрос­тка к усвоению норм поведения взрослого человека; </a:t>
          </a:r>
          <a:endParaRPr lang="ru-RU" sz="900" kern="1200"/>
        </a:p>
      </dsp:txBody>
      <dsp:txXfrm>
        <a:off x="4102548" y="824907"/>
        <a:ext cx="1446800" cy="1157440"/>
      </dsp:txXfrm>
    </dsp:sp>
    <dsp:sp modelId="{ADE2F4DD-14AF-4FDD-B02C-4CE391DBD9BA}">
      <dsp:nvSpPr>
        <dsp:cNvPr id="0" name=""/>
        <dsp:cNvSpPr/>
      </dsp:nvSpPr>
      <dsp:spPr>
        <a:xfrm rot="19440000">
          <a:off x="4597650" y="2830642"/>
          <a:ext cx="1984541" cy="58905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12966049"/>
            <a:satOff val="26667"/>
            <a:lumOff val="-20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130DD-8D82-4081-A7F6-C9EC447D7D0C}">
      <dsp:nvSpPr>
        <dsp:cNvPr id="0" name=""/>
        <dsp:cNvSpPr/>
      </dsp:nvSpPr>
      <dsp:spPr>
        <a:xfrm>
          <a:off x="5669284" y="1963207"/>
          <a:ext cx="1446800" cy="1157440"/>
        </a:xfrm>
        <a:prstGeom prst="roundRect">
          <a:avLst>
            <a:gd name="adj" fmla="val 10000"/>
          </a:avLst>
        </a:prstGeom>
        <a:solidFill>
          <a:schemeClr val="accent2">
            <a:hueOff val="-12966049"/>
            <a:satOff val="26667"/>
            <a:lumOff val="-203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стремление подрос­тка на основе мнения другого человека (сверстника, учителя) осознать себя как личность</a:t>
          </a:r>
          <a:endParaRPr lang="ru-RU" sz="900" kern="1200"/>
        </a:p>
      </dsp:txBody>
      <dsp:txXfrm>
        <a:off x="5669284" y="1963207"/>
        <a:ext cx="1446800" cy="1157440"/>
      </dsp:txXfrm>
    </dsp:sp>
    <dsp:sp modelId="{E3255527-2ED7-4DF6-90A6-2951F9B64119}">
      <dsp:nvSpPr>
        <dsp:cNvPr id="0" name=""/>
        <dsp:cNvSpPr/>
      </dsp:nvSpPr>
      <dsp:spPr>
        <a:xfrm>
          <a:off x="5006583" y="4089209"/>
          <a:ext cx="1984541" cy="58905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125F4-1BDD-4CA1-9D7A-6F501556834A}">
      <dsp:nvSpPr>
        <dsp:cNvPr id="0" name=""/>
        <dsp:cNvSpPr/>
      </dsp:nvSpPr>
      <dsp:spPr>
        <a:xfrm>
          <a:off x="6267724" y="3805016"/>
          <a:ext cx="1446800" cy="1157440"/>
        </a:xfrm>
        <a:prstGeom prst="roundRect">
          <a:avLst>
            <a:gd name="adj" fmla="val 1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«потребность во взрослости» </a:t>
          </a:r>
          <a:endParaRPr lang="ru-RU" sz="900" kern="1200"/>
        </a:p>
      </dsp:txBody>
      <dsp:txXfrm>
        <a:off x="6267724" y="3805016"/>
        <a:ext cx="1446800" cy="1157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C27893-4710-43BE-82FB-73C232DC68E5}">
      <dsp:nvSpPr>
        <dsp:cNvPr id="0" name=""/>
        <dsp:cNvSpPr/>
      </dsp:nvSpPr>
      <dsp:spPr>
        <a:xfrm>
          <a:off x="2328856" y="104761"/>
          <a:ext cx="2753959" cy="6922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Начало работы в одно и то же время</a:t>
          </a:r>
          <a:endParaRPr lang="ru-RU" sz="1800" kern="1200"/>
        </a:p>
      </dsp:txBody>
      <dsp:txXfrm>
        <a:off x="2328856" y="104761"/>
        <a:ext cx="2753959" cy="692207"/>
      </dsp:txXfrm>
    </dsp:sp>
    <dsp:sp modelId="{754E60A8-CCE3-4872-80B4-6FE6A19331DC}">
      <dsp:nvSpPr>
        <dsp:cNvPr id="0" name=""/>
        <dsp:cNvSpPr/>
      </dsp:nvSpPr>
      <dsp:spPr>
        <a:xfrm rot="5400000">
          <a:off x="3536786" y="866623"/>
          <a:ext cx="338100" cy="3114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3536786" y="866623"/>
        <a:ext cx="338100" cy="311493"/>
      </dsp:txXfrm>
    </dsp:sp>
    <dsp:sp modelId="{0D2B561A-4207-44D9-B1F9-72F28CD6B0C3}">
      <dsp:nvSpPr>
        <dsp:cNvPr id="0" name=""/>
        <dsp:cNvSpPr/>
      </dsp:nvSpPr>
      <dsp:spPr>
        <a:xfrm>
          <a:off x="2328856" y="1247770"/>
          <a:ext cx="2753959" cy="6922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Воспитывает привычку</a:t>
          </a:r>
          <a:endParaRPr lang="ru-RU" sz="1800" kern="1200" dirty="0"/>
        </a:p>
      </dsp:txBody>
      <dsp:txXfrm>
        <a:off x="2328856" y="1247770"/>
        <a:ext cx="2753959" cy="692207"/>
      </dsp:txXfrm>
    </dsp:sp>
    <dsp:sp modelId="{B2B36F97-4909-4E19-AAB9-905F08D567DF}">
      <dsp:nvSpPr>
        <dsp:cNvPr id="0" name=""/>
        <dsp:cNvSpPr/>
      </dsp:nvSpPr>
      <dsp:spPr>
        <a:xfrm rot="5571744">
          <a:off x="3410834" y="2125970"/>
          <a:ext cx="553103" cy="3114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571744">
        <a:off x="3410834" y="2125970"/>
        <a:ext cx="553103" cy="311493"/>
      </dsp:txXfrm>
    </dsp:sp>
    <dsp:sp modelId="{7808F29C-6A44-4E97-B492-C592AB2EADB2}">
      <dsp:nvSpPr>
        <dsp:cNvPr id="0" name=""/>
        <dsp:cNvSpPr/>
      </dsp:nvSpPr>
      <dsp:spPr>
        <a:xfrm>
          <a:off x="2257419" y="2676528"/>
          <a:ext cx="2753959" cy="6922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Желание и интерес</a:t>
          </a:r>
          <a:endParaRPr lang="ru-RU" sz="1800" kern="1200"/>
        </a:p>
      </dsp:txBody>
      <dsp:txXfrm>
        <a:off x="2257419" y="2676528"/>
        <a:ext cx="2753959" cy="692207"/>
      </dsp:txXfrm>
    </dsp:sp>
    <dsp:sp modelId="{8C55F022-A10F-4642-A5A3-78C60642CA92}">
      <dsp:nvSpPr>
        <dsp:cNvPr id="0" name=""/>
        <dsp:cNvSpPr/>
      </dsp:nvSpPr>
      <dsp:spPr>
        <a:xfrm rot="2132273">
          <a:off x="4104392" y="3605437"/>
          <a:ext cx="1083801" cy="3114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2132273">
        <a:off x="4104392" y="3605437"/>
        <a:ext cx="1083801" cy="311493"/>
      </dsp:txXfrm>
    </dsp:sp>
    <dsp:sp modelId="{FEB9D876-29AC-4D64-9A78-ED3FF9E3DE4D}">
      <dsp:nvSpPr>
        <dsp:cNvPr id="0" name=""/>
        <dsp:cNvSpPr/>
      </dsp:nvSpPr>
      <dsp:spPr>
        <a:xfrm>
          <a:off x="4257675" y="4105294"/>
          <a:ext cx="2753959" cy="6922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потребность</a:t>
          </a:r>
          <a:endParaRPr lang="ru-RU" sz="1800" kern="1200" dirty="0"/>
        </a:p>
      </dsp:txBody>
      <dsp:txXfrm>
        <a:off x="4257675" y="4105294"/>
        <a:ext cx="2753959" cy="692207"/>
      </dsp:txXfrm>
    </dsp:sp>
    <dsp:sp modelId="{EDB2B443-280E-4960-9F10-269A200A6DEE}">
      <dsp:nvSpPr>
        <dsp:cNvPr id="0" name=""/>
        <dsp:cNvSpPr/>
      </dsp:nvSpPr>
      <dsp:spPr>
        <a:xfrm rot="8493542">
          <a:off x="1895724" y="3576342"/>
          <a:ext cx="934934" cy="3114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8493542">
        <a:off x="1895724" y="3576342"/>
        <a:ext cx="934934" cy="311493"/>
      </dsp:txXfrm>
    </dsp:sp>
    <dsp:sp modelId="{96241941-0E63-48FD-9B9A-46B7D73833DE}">
      <dsp:nvSpPr>
        <dsp:cNvPr id="0" name=""/>
        <dsp:cNvSpPr/>
      </dsp:nvSpPr>
      <dsp:spPr>
        <a:xfrm>
          <a:off x="257135" y="4105290"/>
          <a:ext cx="2753959" cy="6922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воспитывает активность и самостоятельность</a:t>
          </a:r>
          <a:endParaRPr lang="ru-RU" sz="1800" kern="1200" dirty="0"/>
        </a:p>
      </dsp:txBody>
      <dsp:txXfrm>
        <a:off x="257135" y="4105290"/>
        <a:ext cx="2753959" cy="69220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4AF488-B574-4135-9B30-8DEE832AB0F2}">
      <dsp:nvSpPr>
        <dsp:cNvPr id="0" name=""/>
        <dsp:cNvSpPr/>
      </dsp:nvSpPr>
      <dsp:spPr>
        <a:xfrm>
          <a:off x="2530822" y="2099"/>
          <a:ext cx="2177355" cy="87094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Прочитать задание</a:t>
          </a:r>
          <a:endParaRPr lang="ru-RU" sz="1200" kern="1200" dirty="0"/>
        </a:p>
      </dsp:txBody>
      <dsp:txXfrm>
        <a:off x="2530822" y="2099"/>
        <a:ext cx="2177355" cy="870942"/>
      </dsp:txXfrm>
    </dsp:sp>
    <dsp:sp modelId="{8359B46E-48B8-47BF-B550-F0225D852FA1}">
      <dsp:nvSpPr>
        <dsp:cNvPr id="0" name=""/>
        <dsp:cNvSpPr/>
      </dsp:nvSpPr>
      <dsp:spPr>
        <a:xfrm>
          <a:off x="2530822" y="994973"/>
          <a:ext cx="2177355" cy="87094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Повторить правило</a:t>
          </a:r>
          <a:endParaRPr lang="ru-RU" sz="1200" kern="1200" dirty="0"/>
        </a:p>
      </dsp:txBody>
      <dsp:txXfrm>
        <a:off x="2530822" y="994973"/>
        <a:ext cx="2177355" cy="870942"/>
      </dsp:txXfrm>
    </dsp:sp>
    <dsp:sp modelId="{1E12054A-681C-485F-B34A-92FC0CF52453}">
      <dsp:nvSpPr>
        <dsp:cNvPr id="0" name=""/>
        <dsp:cNvSpPr/>
      </dsp:nvSpPr>
      <dsp:spPr>
        <a:xfrm>
          <a:off x="2530822" y="1987847"/>
          <a:ext cx="2177355" cy="87094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посмотреть похожее упражнение в тетради(найти в классной работе)</a:t>
          </a:r>
          <a:endParaRPr lang="ru-RU" sz="1200" kern="1200" dirty="0"/>
        </a:p>
      </dsp:txBody>
      <dsp:txXfrm>
        <a:off x="2530822" y="1987847"/>
        <a:ext cx="2177355" cy="870942"/>
      </dsp:txXfrm>
    </dsp:sp>
    <dsp:sp modelId="{043118F7-B8A4-4581-B9B4-ACF3F6BEAF87}">
      <dsp:nvSpPr>
        <dsp:cNvPr id="0" name=""/>
        <dsp:cNvSpPr/>
      </dsp:nvSpPr>
      <dsp:spPr>
        <a:xfrm>
          <a:off x="2530822" y="2980722"/>
          <a:ext cx="2177355" cy="87094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записать</a:t>
          </a:r>
          <a:endParaRPr lang="ru-RU" sz="1200" kern="1200" dirty="0"/>
        </a:p>
      </dsp:txBody>
      <dsp:txXfrm>
        <a:off x="2530822" y="2980722"/>
        <a:ext cx="2177355" cy="870942"/>
      </dsp:txXfrm>
    </dsp:sp>
    <dsp:sp modelId="{C620CFFA-281A-4685-9BAA-090029C59B70}">
      <dsp:nvSpPr>
        <dsp:cNvPr id="0" name=""/>
        <dsp:cNvSpPr/>
      </dsp:nvSpPr>
      <dsp:spPr>
        <a:xfrm>
          <a:off x="2530822" y="3973596"/>
          <a:ext cx="2177355" cy="870942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проверить</a:t>
          </a:r>
          <a:endParaRPr lang="ru-RU" sz="1200" kern="1200" dirty="0"/>
        </a:p>
      </dsp:txBody>
      <dsp:txXfrm>
        <a:off x="2530822" y="3973596"/>
        <a:ext cx="2177355" cy="8709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10F0346-AD3E-414D-99D7-6C2CF6CB3A98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286A696-D57F-435B-9BF8-DBB259332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Самоподготовка в условиях детского дома.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Дорогинский</a:t>
            </a:r>
            <a:r>
              <a:rPr lang="ru-RU" dirty="0" smtClean="0"/>
              <a:t> детский дом.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14282" y="214290"/>
          <a:ext cx="7715304" cy="6242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Чёткое выполнение режимных моментов дисциплинирует детей,</a:t>
            </a:r>
            <a:br>
              <a:rPr lang="ru-RU" sz="1600" dirty="0"/>
            </a:br>
            <a:r>
              <a:rPr lang="ru-RU" sz="1600" dirty="0"/>
              <a:t>поэтому</a:t>
            </a:r>
            <a:r>
              <a:rPr lang="ru-RU" sz="1600" i="1" dirty="0"/>
              <a:t> </a:t>
            </a:r>
            <a:r>
              <a:rPr lang="ru-RU" sz="1600" dirty="0"/>
              <a:t>подготовка домашних заданий начинается точно по расписанию в 15 часов.</a:t>
            </a:r>
            <a:br>
              <a:rPr lang="ru-RU" sz="1600" dirty="0"/>
            </a:br>
            <a:endParaRPr lang="ru-RU" sz="16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 развития самостоятельности и дисциплинированности дети работают с учётом указаний различных памяток: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7239000" cy="416974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«Правило проверки»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«Памятка для проверки орфограммы»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«Как готовить домашнее задание по русскому языку»,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«Памятка по выполнению письменного домашнего задания по математике» и др.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Выполнение домашних заданий по алгоритму.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7143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На самоподготовке присутствует и взаимопроверка, которая способствует повышению учебной мотивации, дисциплинированности, воспитанию ответственности, чувству коллективизма, требовательности к себе и к товарищам, вырабатывает умение давать оценку работе. </a:t>
            </a:r>
            <a:endParaRPr lang="ru-RU" sz="36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14620"/>
            <a:ext cx="886276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Всего  хорошего!</a:t>
            </a:r>
          </a:p>
          <a:p>
            <a:pPr algn="ctr"/>
            <a:r>
              <a:rPr lang="ru-RU" sz="6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Успехов  в  работе!</a:t>
            </a:r>
            <a:endParaRPr lang="ru-RU" sz="6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266</TotalTime>
  <Words>202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Самоподготовка в условиях детского дома.</vt:lpstr>
      <vt:lpstr>Слайд 2</vt:lpstr>
      <vt:lpstr>Чёткое выполнение режимных моментов дисциплинирует детей, поэтому подготовка домашних заданий начинается точно по расписанию в 15 часов. </vt:lpstr>
      <vt:lpstr>Для  развития самостоятельности и дисциплинированности дети работают с учётом указаний различных памяток: </vt:lpstr>
      <vt:lpstr>Выполнение домашних заданий по алгоритму.</vt:lpstr>
      <vt:lpstr>Слайд 6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Самоподготовка в условиях детского дома.</dc:title>
  <dc:creator>вера</dc:creator>
  <cp:lastModifiedBy>АЛЕКСАНДР</cp:lastModifiedBy>
  <cp:revision>27</cp:revision>
  <dcterms:created xsi:type="dcterms:W3CDTF">2010-11-10T12:22:33Z</dcterms:created>
  <dcterms:modified xsi:type="dcterms:W3CDTF">2010-11-16T02:16:58Z</dcterms:modified>
</cp:coreProperties>
</file>